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2B28EDB-FDCF-49F8-80A2-2A7D5C1D561A}">
          <p14:sldIdLst>
            <p14:sldId id="256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70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10A9CC38-7994-49CE-AC4C-0622EC1D6397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A2965ECE-E8A4-4E8E-AF54-5CF908B80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CC38-7994-49CE-AC4C-0622EC1D6397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5ECE-E8A4-4E8E-AF54-5CF908B80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CC38-7994-49CE-AC4C-0622EC1D6397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5ECE-E8A4-4E8E-AF54-5CF908B80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CC38-7994-49CE-AC4C-0622EC1D6397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5ECE-E8A4-4E8E-AF54-5CF908B80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CC38-7994-49CE-AC4C-0622EC1D6397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5ECE-E8A4-4E8E-AF54-5CF908B80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CC38-7994-49CE-AC4C-0622EC1D6397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5ECE-E8A4-4E8E-AF54-5CF908B809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CC38-7994-49CE-AC4C-0622EC1D6397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5ECE-E8A4-4E8E-AF54-5CF908B8096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CC38-7994-49CE-AC4C-0622EC1D6397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5ECE-E8A4-4E8E-AF54-5CF908B80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CC38-7994-49CE-AC4C-0622EC1D6397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5ECE-E8A4-4E8E-AF54-5CF908B80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10A9CC38-7994-49CE-AC4C-0622EC1D6397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A2965ECE-E8A4-4E8E-AF54-5CF908B80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10A9CC38-7994-49CE-AC4C-0622EC1D6397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A2965ECE-E8A4-4E8E-AF54-5CF908B80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0A9CC38-7994-49CE-AC4C-0622EC1D6397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2965ECE-E8A4-4E8E-AF54-5CF908B809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8591" y="1173714"/>
            <a:ext cx="9144000" cy="955343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Муниципальное </a:t>
            </a:r>
            <a:r>
              <a:rPr lang="ru-RU" sz="2800" dirty="0" smtClean="0"/>
              <a:t>автономное дошкольное образовательное учреждение «Детский сад № 71»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842449"/>
            <a:ext cx="4631140" cy="425810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Воспитатель: </a:t>
            </a:r>
            <a:r>
              <a:rPr lang="ru-RU" dirty="0" err="1" smtClean="0">
                <a:solidFill>
                  <a:schemeClr val="tx1"/>
                </a:solidFill>
              </a:rPr>
              <a:t>Чунарева</a:t>
            </a:r>
            <a:r>
              <a:rPr lang="ru-RU" dirty="0" smtClean="0">
                <a:solidFill>
                  <a:schemeClr val="tx1"/>
                </a:solidFill>
              </a:rPr>
              <a:t> Зоя Ивановна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User\Desktop\DSC_128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49"/>
          <a:stretch/>
        </p:blipFill>
        <p:spPr bwMode="auto">
          <a:xfrm>
            <a:off x="6264321" y="2115403"/>
            <a:ext cx="4189863" cy="32345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062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0" y="1350963"/>
            <a:ext cx="10515600" cy="4826000"/>
          </a:xfrm>
        </p:spPr>
        <p:txBody>
          <a:bodyPr/>
          <a:lstStyle/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           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6" name="Объект 3" descr="C:\Users\User\Desktop\конкурс\1 008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36" y="655093"/>
            <a:ext cx="4039737" cy="2402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конкурс\b-8XGqlGza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03" y="2333767"/>
            <a:ext cx="4285398" cy="338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конкурс\DSCF55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15" y="3220872"/>
            <a:ext cx="3466534" cy="2879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30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61753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" name="Объект 3" descr="C:\Users\User\Desktop\PO43zXBYcFo.jp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65278" y="670044"/>
            <a:ext cx="2687638" cy="249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e49nDEGine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32921" y="747161"/>
            <a:ext cx="2688610" cy="231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gxSlsvszkYM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83039" y="3829673"/>
            <a:ext cx="2688612" cy="2347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636" y="561034"/>
            <a:ext cx="2456597" cy="339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174" y="2797796"/>
            <a:ext cx="2413465" cy="339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конкурс\Сертификат Чунарева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233" y="2859210"/>
            <a:ext cx="2325171" cy="3398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52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9213" y="2619087"/>
            <a:ext cx="9286993" cy="1202485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89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43</TotalTime>
  <Words>11</Words>
  <Application>Microsoft Office PowerPoint</Application>
  <PresentationFormat>Произвольный</PresentationFormat>
  <Paragraphs>15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Кнопка</vt:lpstr>
      <vt:lpstr>   Муниципальное автономное дошкольное образовательное учреждение «Детский сад № 71»</vt:lpstr>
      <vt:lpstr>Презентация PowerPoint</vt:lpstr>
      <vt:lpstr> </vt:lpstr>
      <vt:lpstr>СПАСИБО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«Детский сад № 71»</dc:title>
  <dc:creator>User</dc:creator>
  <cp:lastModifiedBy>olga</cp:lastModifiedBy>
  <cp:revision>17</cp:revision>
  <dcterms:created xsi:type="dcterms:W3CDTF">2018-12-05T04:41:30Z</dcterms:created>
  <dcterms:modified xsi:type="dcterms:W3CDTF">2018-12-05T11:45:29Z</dcterms:modified>
</cp:coreProperties>
</file>